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4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04801"/>
            <a:ext cx="8610600" cy="2209799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Кружковая работа.  3 А класс.</a:t>
            </a: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История </a:t>
            </a:r>
            <a:r>
              <a:rPr lang="ru-RU" sz="4000" dirty="0" smtClean="0">
                <a:solidFill>
                  <a:srgbClr val="FF0000"/>
                </a:solidFill>
              </a:rPr>
              <a:t>проведения субботников в России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работа\Субботники\32004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890558"/>
            <a:ext cx="8381999" cy="45484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7924800" cy="79216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Ребята, смотрите приложение.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/>
              <a:t>ПОЛОЖЕНИЕ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о проведении муниципального конкурса видеороликов и презентаций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«Неделя добрых дел» </a:t>
            </a:r>
            <a:r>
              <a:rPr lang="ru-RU" b="1" dirty="0" smtClean="0"/>
              <a:t>для обучающихся </a:t>
            </a: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1-11 </a:t>
            </a:r>
            <a:r>
              <a:rPr lang="ru-RU" b="1" dirty="0" smtClean="0"/>
              <a:t>классов общеобразовательных организаций, организаций дополнительного образования</a:t>
            </a:r>
            <a:endParaRPr lang="ru-RU" dirty="0" smtClean="0"/>
          </a:p>
          <a:p>
            <a:r>
              <a:rPr lang="ru-RU" dirty="0" smtClean="0"/>
              <a:t>Работы отправляем до 24 апреля.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382000" cy="259080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Субботник – добровольное и бесплатное коллективное выполнение в сверхурочное время общественно-полезного трудового задания, происходившее первоначально по субботам (откуда и происходит название</a:t>
            </a:r>
            <a:r>
              <a:rPr lang="ru-RU" sz="3100" dirty="0" smtClean="0"/>
              <a:t>).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1" name="Picture 3" descr="D:\работа\Субботники\narukavnaya-lenta-uchastnik-kommunisticheskogo-subbotnika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0002" y="2895600"/>
            <a:ext cx="8589197" cy="37494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457200"/>
            <a:ext cx="8382000" cy="228600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Официально считается, что субботники возникли весной 1919 года, в период Гражданской войны и военной интервенции, в ответ на призыв Владимира Ильича Ленина улучшить работу железных дорог.</a:t>
            </a:r>
            <a:endParaRPr lang="ru-RU" dirty="0"/>
          </a:p>
        </p:txBody>
      </p:sp>
      <p:pic>
        <p:nvPicPr>
          <p:cNvPr id="3074" name="Picture 2" descr="D:\работа\Субботники\i_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2590800"/>
            <a:ext cx="6265235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2057400"/>
          </a:xfrm>
        </p:spPr>
        <p:txBody>
          <a:bodyPr>
            <a:noAutofit/>
          </a:bodyPr>
          <a:lstStyle/>
          <a:p>
            <a:r>
              <a:rPr lang="ru-RU" sz="3600" dirty="0" smtClean="0"/>
              <a:t> В ночь на субботу 12 апреля 1919 года 15 коммунистов депо, проработав безвозмездно 10 часов, отремонтировали 3 паровоза.</a:t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4098" name="Picture 2" descr="D:\работа\Субботники\slovar2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2286000"/>
            <a:ext cx="7467600" cy="42133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153400" cy="1752600"/>
          </a:xfrm>
        </p:spPr>
        <p:txBody>
          <a:bodyPr>
            <a:noAutofit/>
          </a:bodyPr>
          <a:lstStyle/>
          <a:p>
            <a:r>
              <a:rPr lang="ru-RU" sz="3600" dirty="0" smtClean="0"/>
              <a:t> Вслед за железнодорожниками субботники провели рабочие фабрик и заводов Москвы и других городов.</a:t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5122" name="Picture 2" descr="D:\работа\Субботники\pics.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76800" y="1981201"/>
            <a:ext cx="4009692" cy="4561680"/>
          </a:xfrm>
          <a:prstGeom prst="rect">
            <a:avLst/>
          </a:prstGeom>
          <a:noFill/>
        </p:spPr>
      </p:pic>
      <p:pic>
        <p:nvPicPr>
          <p:cNvPr id="5123" name="Picture 3" descr="D:\работа\Субботники\15179635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1" y="1828800"/>
            <a:ext cx="4267199" cy="464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458200" cy="2971800"/>
          </a:xfrm>
        </p:spPr>
        <p:txBody>
          <a:bodyPr>
            <a:noAutofit/>
          </a:bodyPr>
          <a:lstStyle/>
          <a:p>
            <a:r>
              <a:rPr lang="ru-RU" sz="3600" dirty="0" smtClean="0"/>
              <a:t>1 мая 1920 года был проведен всероссийский субботник-маевка, в котором только в Москве приняли участие 425 тысяч человек. В Кремле в субботнике принял участие Ленин. С тех пор субботник стал традицией.</a:t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6146" name="Picture 2" descr="D:\работа\Субботники\a6b056bfc9e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53595" y="3289972"/>
            <a:ext cx="4780806" cy="3466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382000" cy="1981200"/>
          </a:xfrm>
        </p:spPr>
        <p:txBody>
          <a:bodyPr>
            <a:noAutofit/>
          </a:bodyPr>
          <a:lstStyle/>
          <a:p>
            <a:r>
              <a:rPr lang="ru-RU" sz="2800" dirty="0" smtClean="0"/>
              <a:t>Коммунистические субботники и воскресники проводились в годы восстановления народного хозяйства, индустриализации СССР, в период Великой Отечественной войны 1941 - 1945 годов.</a:t>
            </a:r>
            <a:br>
              <a:rPr lang="ru-RU" sz="2800" dirty="0" smtClean="0"/>
            </a:br>
            <a:r>
              <a:rPr lang="ru-RU" sz="2800" dirty="0" smtClean="0"/>
              <a:t> Проводятся они и в наше время.</a:t>
            </a:r>
            <a:endParaRPr lang="ru-RU" sz="2800" dirty="0"/>
          </a:p>
        </p:txBody>
      </p:sp>
      <p:pic>
        <p:nvPicPr>
          <p:cNvPr id="8194" name="Picture 2" descr="D:\работа\Субботники\1221482083_208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94082" y="2667000"/>
            <a:ext cx="3392717" cy="3717260"/>
          </a:xfrm>
          <a:prstGeom prst="rect">
            <a:avLst/>
          </a:prstGeom>
          <a:noFill/>
        </p:spPr>
      </p:pic>
      <p:pic>
        <p:nvPicPr>
          <p:cNvPr id="1026" name="Picture 2" descr="D:\работа\Субботники\world_war_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001" y="2971800"/>
            <a:ext cx="5102167" cy="3549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62000"/>
            <a:ext cx="8077200" cy="1447800"/>
          </a:xfrm>
        </p:spPr>
        <p:txBody>
          <a:bodyPr>
            <a:noAutofit/>
          </a:bodyPr>
          <a:lstStyle/>
          <a:p>
            <a:r>
              <a:rPr lang="ru-RU" sz="2800" dirty="0" smtClean="0"/>
              <a:t>Субботник проводили либо по месту работы, и тогда во время субботника люди выполняли свою обычную, повседневную работу, либо для ускорения строительства хозяйственных объектов, клубов, школ, озеленения городов и т.п. </a:t>
            </a:r>
            <a:endParaRPr lang="ru-RU" sz="2800" dirty="0"/>
          </a:p>
        </p:txBody>
      </p:sp>
      <p:pic>
        <p:nvPicPr>
          <p:cNvPr id="7170" name="Picture 2" descr="D:\работа\Субботники\subbotnik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580894"/>
            <a:ext cx="3962400" cy="4028231"/>
          </a:xfrm>
          <a:prstGeom prst="rect">
            <a:avLst/>
          </a:prstGeom>
          <a:noFill/>
        </p:spPr>
      </p:pic>
      <p:pic>
        <p:nvPicPr>
          <p:cNvPr id="7171" name="Picture 3" descr="D:\работа\Субботники\1659645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088939">
            <a:off x="397749" y="3457248"/>
            <a:ext cx="4035303" cy="2998518"/>
          </a:xfrm>
          <a:prstGeom prst="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458200" cy="2057400"/>
          </a:xfrm>
        </p:spPr>
        <p:txBody>
          <a:bodyPr>
            <a:noAutofit/>
          </a:bodyPr>
          <a:lstStyle/>
          <a:p>
            <a:r>
              <a:rPr lang="ru-RU" sz="3200" dirty="0" smtClean="0"/>
              <a:t>Уровнем предприятий, организаций и вузов дело не ограничивается, в некоторых городах объявляются общегородские, а в некоторых странах общегосударственные субботники.</a:t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2050" name="Picture 2" descr="D:\работа\Субботники\1241481534_subbotnik-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20731227">
            <a:off x="202258" y="3330242"/>
            <a:ext cx="4452243" cy="2984394"/>
          </a:xfrm>
          <a:prstGeom prst="rect">
            <a:avLst/>
          </a:prstGeom>
          <a:noFill/>
        </p:spPr>
      </p:pic>
      <p:pic>
        <p:nvPicPr>
          <p:cNvPr id="2051" name="Picture 3" descr="D:\работа\Субботники\1332665869_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91056" y="2357439"/>
            <a:ext cx="2609693" cy="1604961"/>
          </a:xfrm>
          <a:prstGeom prst="rect">
            <a:avLst/>
          </a:prstGeom>
          <a:noFill/>
        </p:spPr>
      </p:pic>
      <p:pic>
        <p:nvPicPr>
          <p:cNvPr id="2052" name="Picture 4" descr="D:\работа\Субботники\ce3d842593eb76204b4b4447936f336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834915">
            <a:off x="5124621" y="3751758"/>
            <a:ext cx="3407587" cy="26686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251</Words>
  <PresentationFormat>Экран (4:3)</PresentationFormat>
  <Paragraphs>16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Кружковая работа.  3 А класс. История проведения субботников в России </vt:lpstr>
      <vt:lpstr>Субботник – добровольное и бесплатное коллективное выполнение в сверхурочное время общественно-полезного трудового задания, происходившее первоначально по субботам (откуда и происходит название). </vt:lpstr>
      <vt:lpstr>. </vt:lpstr>
      <vt:lpstr> В ночь на субботу 12 апреля 1919 года 15 коммунистов депо, проработав безвозмездно 10 часов, отремонтировали 3 паровоза. </vt:lpstr>
      <vt:lpstr> Вслед за железнодорожниками субботники провели рабочие фабрик и заводов Москвы и других городов. </vt:lpstr>
      <vt:lpstr>1 мая 1920 года был проведен всероссийский субботник-маевка, в котором только в Москве приняли участие 425 тысяч человек. В Кремле в субботнике принял участие Ленин. С тех пор субботник стал традицией. </vt:lpstr>
      <vt:lpstr>Коммунистические субботники и воскресники проводились в годы восстановления народного хозяйства, индустриализации СССР, в период Великой Отечественной войны 1941 - 1945 годов.  Проводятся они и в наше время.</vt:lpstr>
      <vt:lpstr>Субботник проводили либо по месту работы, и тогда во время субботника люди выполняли свою обычную, повседневную работу, либо для ускорения строительства хозяйственных объектов, клубов, школ, озеленения городов и т.п. </vt:lpstr>
      <vt:lpstr>Уровнем предприятий, организаций и вузов дело не ограничивается, в некоторых городах объявляются общегородские, а в некоторых странах общегосударственные субботники. </vt:lpstr>
      <vt:lpstr>Ребята, смотрите приложение.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проведения субботников в России </dc:title>
  <dc:creator>User</dc:creator>
  <cp:lastModifiedBy>1</cp:lastModifiedBy>
  <cp:revision>14</cp:revision>
  <dcterms:created xsi:type="dcterms:W3CDTF">2012-05-21T04:47:20Z</dcterms:created>
  <dcterms:modified xsi:type="dcterms:W3CDTF">2020-04-20T09:11:53Z</dcterms:modified>
</cp:coreProperties>
</file>